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91" d="100"/>
          <a:sy n="91" d="100"/>
        </p:scale>
        <p:origin x="-3144" y="-12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9FA7-3545-441C-A4DC-178A16599AF3}" type="datetimeFigureOut">
              <a:rPr lang="he-IL" smtClean="0"/>
              <a:t>ח'/טבת/תשע"ו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551-2E25-4300-9BAB-B7330255A2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49761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9FA7-3545-441C-A4DC-178A16599AF3}" type="datetimeFigureOut">
              <a:rPr lang="he-IL" smtClean="0"/>
              <a:t>ח'/טבת/תשע"ו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551-2E25-4300-9BAB-B7330255A2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01198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9FA7-3545-441C-A4DC-178A16599AF3}" type="datetimeFigureOut">
              <a:rPr lang="he-IL" smtClean="0"/>
              <a:t>ח'/טבת/תשע"ו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551-2E25-4300-9BAB-B7330255A2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41411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9FA7-3545-441C-A4DC-178A16599AF3}" type="datetimeFigureOut">
              <a:rPr lang="he-IL" smtClean="0"/>
              <a:t>ח'/טבת/תשע"ו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551-2E25-4300-9BAB-B7330255A2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01035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9FA7-3545-441C-A4DC-178A16599AF3}" type="datetimeFigureOut">
              <a:rPr lang="he-IL" smtClean="0"/>
              <a:t>ח'/טבת/תשע"ו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551-2E25-4300-9BAB-B7330255A2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66803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9FA7-3545-441C-A4DC-178A16599AF3}" type="datetimeFigureOut">
              <a:rPr lang="he-IL" smtClean="0"/>
              <a:t>ח'/טבת/תשע"ו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551-2E25-4300-9BAB-B7330255A2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19446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9FA7-3545-441C-A4DC-178A16599AF3}" type="datetimeFigureOut">
              <a:rPr lang="he-IL" smtClean="0"/>
              <a:t>ח'/טבת/תשע"ו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551-2E25-4300-9BAB-B7330255A2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00248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9FA7-3545-441C-A4DC-178A16599AF3}" type="datetimeFigureOut">
              <a:rPr lang="he-IL" smtClean="0"/>
              <a:t>ח'/טבת/תשע"ו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551-2E25-4300-9BAB-B7330255A2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74662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9FA7-3545-441C-A4DC-178A16599AF3}" type="datetimeFigureOut">
              <a:rPr lang="he-IL" smtClean="0"/>
              <a:t>ח'/טבת/תשע"ו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551-2E25-4300-9BAB-B7330255A2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11200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9FA7-3545-441C-A4DC-178A16599AF3}" type="datetimeFigureOut">
              <a:rPr lang="he-IL" smtClean="0"/>
              <a:t>ח'/טבת/תשע"ו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551-2E25-4300-9BAB-B7330255A2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52544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9FA7-3545-441C-A4DC-178A16599AF3}" type="datetimeFigureOut">
              <a:rPr lang="he-IL" smtClean="0"/>
              <a:t>ח'/טבת/תשע"ו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551-2E25-4300-9BAB-B7330255A2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28937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69FA7-3545-441C-A4DC-178A16599AF3}" type="datetimeFigureOut">
              <a:rPr lang="he-IL" smtClean="0"/>
              <a:t>ח'/טבת/תשע"ו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18551-2E25-4300-9BAB-B7330255A2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11707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1027" name="CC474D39-EE4C-4770-A377-B31F917B79EA" descr="CC474D39-EE4C-4770-A377-B31F917B79E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127520" y="1258671"/>
            <a:ext cx="8926266" cy="6623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8220891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‫הצגה על המסך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Company>PMO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hillama</dc:creator>
  <cp:lastModifiedBy>hillama</cp:lastModifiedBy>
  <cp:revision>1</cp:revision>
  <dcterms:created xsi:type="dcterms:W3CDTF">2015-12-20T12:33:11Z</dcterms:created>
  <dcterms:modified xsi:type="dcterms:W3CDTF">2015-12-20T12:35:00Z</dcterms:modified>
</cp:coreProperties>
</file>